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4" r:id="rId2"/>
    <p:sldId id="300" r:id="rId3"/>
    <p:sldId id="286" r:id="rId4"/>
    <p:sldId id="285" r:id="rId5"/>
    <p:sldId id="287" r:id="rId6"/>
    <p:sldId id="288" r:id="rId7"/>
    <p:sldId id="294" r:id="rId8"/>
    <p:sldId id="295" r:id="rId9"/>
    <p:sldId id="297" r:id="rId10"/>
    <p:sldId id="296" r:id="rId11"/>
    <p:sldId id="298" r:id="rId12"/>
    <p:sldId id="299" r:id="rId13"/>
  </p:sldIdLst>
  <p:sldSz cx="12192000" cy="6858000"/>
  <p:notesSz cx="6858000" cy="9144000"/>
  <p:embeddedFontLst>
    <p:embeddedFont>
      <p:font typeface="나눔스퀘어라운드 Bold" panose="020B0600000101010101" charset="-127"/>
      <p:bold r:id="rId15"/>
    </p:embeddedFont>
    <p:embeddedFont>
      <p:font typeface="나눔스퀘어라운드 ExtraBold" panose="020B0600000101010101" charset="-127"/>
      <p:bold r:id="rId16"/>
    </p:embeddedFont>
    <p:embeddedFont>
      <p:font typeface="나눔스퀘어라운드 Regular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FE9"/>
    <a:srgbClr val="7F7F7F"/>
    <a:srgbClr val="172B4D"/>
    <a:srgbClr val="00CED1"/>
    <a:srgbClr val="3B5D8B"/>
    <a:srgbClr val="595959"/>
    <a:srgbClr val="404040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FA2DE-ECFE-49E5-9C98-4E3BCCC958AB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79240-9BF4-48DE-8181-AFFCBA541B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웹</a:t>
            </a:r>
            <a:r>
              <a:rPr lang="en-US" altLang="ko-KR" dirty="0"/>
              <a:t>&amp;</a:t>
            </a:r>
            <a:r>
              <a:rPr lang="ko-KR" altLang="en-US" dirty="0"/>
              <a:t>앱과 라즈베리 파이 기기에 대해서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0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손소독제 잔량에 따라 모형의 색상을 변하게 하여 시각화를 하였습니다</a:t>
            </a:r>
            <a:r>
              <a:rPr lang="en-US" altLang="ko-KR" dirty="0"/>
              <a:t>. </a:t>
            </a:r>
            <a:r>
              <a:rPr lang="ko-KR" altLang="en-US" dirty="0"/>
              <a:t>잔량이 </a:t>
            </a:r>
            <a:r>
              <a:rPr lang="en-US" altLang="ko-KR" dirty="0"/>
              <a:t>70% </a:t>
            </a:r>
            <a:r>
              <a:rPr lang="ko-KR" altLang="en-US" dirty="0"/>
              <a:t>이상일땐 파란색</a:t>
            </a:r>
            <a:r>
              <a:rPr lang="en-US" altLang="ko-KR" dirty="0"/>
              <a:t>, 20%</a:t>
            </a:r>
            <a:r>
              <a:rPr lang="ko-KR" altLang="en-US" dirty="0"/>
              <a:t> 이상일땐 주황색</a:t>
            </a:r>
            <a:r>
              <a:rPr lang="en-US" altLang="ko-KR" dirty="0"/>
              <a:t>, </a:t>
            </a:r>
            <a:r>
              <a:rPr lang="ko-KR" altLang="en-US" dirty="0"/>
              <a:t>그 외에는 빨간색으로 표시하였습니다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DashBoard</a:t>
            </a:r>
            <a:r>
              <a:rPr lang="ko-KR" altLang="en-US" dirty="0"/>
              <a:t>의 핵심인 그래프입니다</a:t>
            </a:r>
            <a:r>
              <a:rPr lang="en-US" altLang="ko-KR" dirty="0"/>
              <a:t>. </a:t>
            </a:r>
            <a:r>
              <a:rPr lang="ko-KR" altLang="en-US" dirty="0"/>
              <a:t>최신 </a:t>
            </a:r>
            <a:r>
              <a:rPr lang="en-US" altLang="ko-KR" dirty="0"/>
              <a:t>18</a:t>
            </a:r>
            <a:r>
              <a:rPr lang="ko-KR" altLang="en-US" dirty="0"/>
              <a:t>시간의 데이터를 가져와서 </a:t>
            </a:r>
            <a:r>
              <a:rPr lang="en-US" altLang="ko-KR" dirty="0"/>
              <a:t>3</a:t>
            </a:r>
            <a:r>
              <a:rPr lang="ko-KR" altLang="en-US" dirty="0"/>
              <a:t>시간 간격으로 출력합니다</a:t>
            </a:r>
            <a:r>
              <a:rPr lang="en-US" altLang="ko-KR" dirty="0"/>
              <a:t>. X</a:t>
            </a:r>
            <a:r>
              <a:rPr lang="ko-KR" altLang="en-US" dirty="0"/>
              <a:t>축은 시각</a:t>
            </a:r>
            <a:r>
              <a:rPr lang="en-US" altLang="ko-KR" dirty="0"/>
              <a:t>, Y</a:t>
            </a:r>
            <a:r>
              <a:rPr lang="ko-KR" altLang="en-US" dirty="0"/>
              <a:t>축은 잔량</a:t>
            </a:r>
            <a:r>
              <a:rPr lang="en-US" altLang="ko-KR" dirty="0"/>
              <a:t>%</a:t>
            </a:r>
            <a:r>
              <a:rPr lang="ko-KR" altLang="en-US" dirty="0"/>
              <a:t>를 나타내며 오른쪽 하얀색 박스엔 데이터의 날짜가 적혀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그래프의 상승 혹은 하락의 가파른 정도를 통해</a:t>
            </a:r>
            <a:r>
              <a:rPr lang="en-US" altLang="ko-KR" dirty="0"/>
              <a:t>, </a:t>
            </a:r>
            <a:r>
              <a:rPr lang="ko-KR" altLang="en-US" dirty="0"/>
              <a:t>교체여부를 알 수 있고 소모속도를 시각적으로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기기 </a:t>
            </a:r>
            <a:r>
              <a:rPr lang="en-US" altLang="ko-KR" dirty="0"/>
              <a:t>&amp; </a:t>
            </a:r>
            <a:r>
              <a:rPr lang="ko-KR" altLang="en-US" dirty="0"/>
              <a:t>웹 시연을 끝으로 마치겠습니다</a:t>
            </a:r>
            <a:r>
              <a:rPr lang="en-US" altLang="ko-KR" dirty="0"/>
              <a:t>. </a:t>
            </a:r>
            <a:r>
              <a:rPr lang="ko-KR" altLang="en-US" dirty="0"/>
              <a:t>지금까지 </a:t>
            </a:r>
            <a:r>
              <a:rPr lang="en-US" altLang="ko-KR" dirty="0"/>
              <a:t>Team1 </a:t>
            </a:r>
            <a:r>
              <a:rPr lang="ko-KR" altLang="en-US" dirty="0"/>
              <a:t>두리번두리번 조였습니다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2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간단하게 저희 웹</a:t>
            </a:r>
            <a:r>
              <a:rPr lang="en-US" altLang="ko-KR" dirty="0"/>
              <a:t>&amp;</a:t>
            </a:r>
            <a:r>
              <a:rPr lang="ko-KR" altLang="en-US" dirty="0"/>
              <a:t>앱과 손소독제 무게 측정의 시연 연상을 보고 가시죠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6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처음 보이는 화면이 로그인 화면입니다</a:t>
            </a:r>
            <a:r>
              <a:rPr lang="en-US" altLang="ko-KR" dirty="0"/>
              <a:t>. </a:t>
            </a:r>
            <a:r>
              <a:rPr lang="ko-KR" altLang="en-US" dirty="0"/>
              <a:t>아이디와 비밀번호를 입력하는 칸이 있고 만약 신규 사용자일 경우 아래 </a:t>
            </a:r>
            <a:r>
              <a:rPr lang="en-US" altLang="ko-KR" dirty="0"/>
              <a:t>Sign up </a:t>
            </a:r>
            <a:r>
              <a:rPr lang="ko-KR" altLang="en-US" dirty="0"/>
              <a:t>버튼을 통해서 회원가입을 할 수 있습니다</a:t>
            </a:r>
            <a:r>
              <a:rPr lang="en-US" altLang="ko-KR" dirty="0"/>
              <a:t>. </a:t>
            </a:r>
            <a:r>
              <a:rPr lang="ko-KR" altLang="en-US" dirty="0"/>
              <a:t>우측에 보이는 사진이 바로 회원가입 기능입니다</a:t>
            </a:r>
            <a:r>
              <a:rPr lang="en-US" altLang="ko-KR" dirty="0"/>
              <a:t>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이메일 등 여러가지 항목을 입력하도록 하였고 </a:t>
            </a:r>
            <a:r>
              <a:rPr lang="en-US" altLang="ko-KR" dirty="0"/>
              <a:t>Password check</a:t>
            </a:r>
            <a:r>
              <a:rPr lang="ko-KR" altLang="en-US" dirty="0"/>
              <a:t> 기능과 이메일 양식을 검사하는 </a:t>
            </a:r>
            <a:r>
              <a:rPr lang="en-US" altLang="ko-KR" dirty="0"/>
              <a:t>Email check </a:t>
            </a:r>
            <a:r>
              <a:rPr lang="ko-KR" altLang="en-US" dirty="0"/>
              <a:t>기능도 갖추고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1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하게 되면 다음과 같은 화면이 나옵니다</a:t>
            </a:r>
            <a:r>
              <a:rPr lang="en-US" altLang="ko-KR" dirty="0"/>
              <a:t>. </a:t>
            </a:r>
            <a:r>
              <a:rPr lang="ko-KR" altLang="en-US" dirty="0"/>
              <a:t>좌측 상단엔 현재 로그인한 관리자의 </a:t>
            </a:r>
            <a:r>
              <a:rPr lang="en-US" altLang="ko-KR" dirty="0"/>
              <a:t>ID</a:t>
            </a:r>
            <a:r>
              <a:rPr lang="ko-KR" altLang="en-US" dirty="0"/>
              <a:t>가 출력됩니다</a:t>
            </a:r>
            <a:r>
              <a:rPr lang="en-US" altLang="ko-KR" dirty="0"/>
              <a:t>. </a:t>
            </a:r>
            <a:r>
              <a:rPr lang="ko-KR" altLang="en-US" dirty="0"/>
              <a:t>중앙부엔 손소독제 잔량 정보를 출력하는 리스트가 존재하는데요</a:t>
            </a:r>
            <a:r>
              <a:rPr lang="en-US" altLang="ko-KR" dirty="0"/>
              <a:t>. </a:t>
            </a:r>
            <a:r>
              <a:rPr lang="ko-KR" altLang="en-US" dirty="0"/>
              <a:t>건물명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잔량</a:t>
            </a:r>
            <a:r>
              <a:rPr lang="en-US" altLang="ko-KR" dirty="0"/>
              <a:t>, </a:t>
            </a:r>
            <a:r>
              <a:rPr lang="ko-KR" altLang="en-US" dirty="0"/>
              <a:t>기관명</a:t>
            </a:r>
            <a:r>
              <a:rPr lang="en-US" altLang="ko-KR" dirty="0"/>
              <a:t>, </a:t>
            </a:r>
            <a:r>
              <a:rPr lang="ko-KR" altLang="en-US" dirty="0"/>
              <a:t>최근 업데이트 시간 등등을 나타내며</a:t>
            </a:r>
            <a:r>
              <a:rPr lang="en-US" altLang="ko-KR" dirty="0"/>
              <a:t>, </a:t>
            </a:r>
            <a:r>
              <a:rPr lang="ko-KR" altLang="en-US" dirty="0"/>
              <a:t>각 항목의 우측 버튼을 통하여</a:t>
            </a:r>
            <a:r>
              <a:rPr lang="en-US" altLang="ko-KR" dirty="0"/>
              <a:t>, </a:t>
            </a:r>
            <a:r>
              <a:rPr lang="ko-KR" altLang="en-US" dirty="0"/>
              <a:t>오름차순</a:t>
            </a:r>
            <a:r>
              <a:rPr lang="en-US" altLang="ko-KR" dirty="0"/>
              <a:t>, </a:t>
            </a:r>
            <a:r>
              <a:rPr lang="ko-KR" altLang="en-US" dirty="0"/>
              <a:t>내림차순 정렬을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 상단의 버튼을 누르면 특정 항목의 데이터들이 필요 없거나 간략한 표현이 필요할 경우 사용자가 어떤 항목들을 표시하고 제외할지 정할 수도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특정 건물</a:t>
            </a:r>
            <a:r>
              <a:rPr lang="en-US" altLang="ko-KR" dirty="0"/>
              <a:t>, </a:t>
            </a:r>
            <a:r>
              <a:rPr lang="ko-KR" altLang="en-US" dirty="0"/>
              <a:t>혹은 강의실</a:t>
            </a:r>
            <a:r>
              <a:rPr lang="en-US" altLang="ko-KR" dirty="0"/>
              <a:t>, </a:t>
            </a:r>
            <a:r>
              <a:rPr lang="ko-KR" altLang="en-US" dirty="0"/>
              <a:t>특정 날짜의 데이터만 보고 싶을 경우 검색 기능을 활용하면 원하는 정보를 빠르고 깔끔하게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핵심이라고 할 수 있는 손소독제 관리 시스템의 이점에 대해서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손소독제의 잔량이 </a:t>
            </a:r>
            <a:r>
              <a:rPr lang="en-US" altLang="ko-KR" dirty="0"/>
              <a:t>20% </a:t>
            </a:r>
            <a:r>
              <a:rPr lang="ko-KR" altLang="en-US" dirty="0"/>
              <a:t>미만이라면 다음과 같이 </a:t>
            </a:r>
            <a:r>
              <a:rPr lang="ko-KR" altLang="en-US" dirty="0" err="1"/>
              <a:t>웹앱상에서</a:t>
            </a:r>
            <a:r>
              <a:rPr lang="ko-KR" altLang="en-US" dirty="0"/>
              <a:t> 빨간색 경고 표시를 출력해줍니다</a:t>
            </a:r>
            <a:r>
              <a:rPr lang="en-US" altLang="ko-KR" dirty="0"/>
              <a:t>. </a:t>
            </a:r>
            <a:r>
              <a:rPr lang="ko-KR" altLang="en-US" dirty="0"/>
              <a:t>이런 시각적 표현을 통해서 관리자는 한눈에 어느 장소의 손소독제가 부족한지 알아챌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0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시각화의 핵심이라고 할 수 있는 </a:t>
            </a:r>
            <a:r>
              <a:rPr lang="en-US" altLang="ko-KR" dirty="0" err="1"/>
              <a:t>DashBoard</a:t>
            </a:r>
            <a:r>
              <a:rPr lang="ko-KR" altLang="en-US" dirty="0"/>
              <a:t>의 모습입니다</a:t>
            </a:r>
            <a:r>
              <a:rPr lang="en-US" altLang="ko-KR" dirty="0"/>
              <a:t>. </a:t>
            </a:r>
            <a:r>
              <a:rPr lang="ko-KR" altLang="en-US" dirty="0"/>
              <a:t>먼저 상단부에 건물명</a:t>
            </a:r>
            <a:r>
              <a:rPr lang="en-US" altLang="ko-KR" dirty="0"/>
              <a:t>, </a:t>
            </a:r>
            <a:r>
              <a:rPr lang="ko-KR" altLang="en-US" dirty="0"/>
              <a:t>강의실번호</a:t>
            </a:r>
            <a:r>
              <a:rPr lang="en-US" altLang="ko-KR" dirty="0"/>
              <a:t>, </a:t>
            </a:r>
            <a:r>
              <a:rPr lang="ko-KR" altLang="en-US" dirty="0"/>
              <a:t>잔량</a:t>
            </a:r>
            <a:r>
              <a:rPr lang="en-US" altLang="ko-KR" dirty="0"/>
              <a:t>, </a:t>
            </a:r>
            <a:r>
              <a:rPr lang="ko-KR" altLang="en-US" dirty="0"/>
              <a:t>교체횟수를 표시하고 손소독제 모형과 그래프를 통해서 현재 잔량과 소모속도를 쉽게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3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4EF1-A1D7-446A-9A91-9DE01674E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FDF0D-0A18-4F74-829E-637E4411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1EEE-F54B-4BBA-B4B3-65243143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380F-AED0-4FDB-9EAE-388C9334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59716-E881-4AF2-9354-A2A4E5B0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9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1E7B-7C11-42F7-9A59-0B28D73F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6094A-8CF5-4F6C-9E51-45875CF2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5D8C-2889-498D-85C9-FACCEAA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95371-9DEA-4066-BC2E-0E8CF355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6E50C-EE7B-445A-8C5D-2E78F79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69716-885E-47AA-803A-820F7899B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12BF3D-AC1F-4208-9951-15FD523C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1B43C-FBE2-4ECB-8F4F-B46DC72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F1E3F-C149-481F-9206-BF6C3ACE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C4C6-D9B5-4644-9A86-0F48566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4D1-D8B2-448B-AE1A-DCE57DF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B136-7211-43CA-A646-742A020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2951-C0B4-4EEF-9D2C-2186093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A41EA-ABC2-4B5E-9A5D-5CB0BDD4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92932-0CEE-4539-A1D9-C7343CB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60C2-1A81-423B-9FFA-A8D2F76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0B61A-F329-4782-9E75-3469EB4A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862-A269-4E38-B422-E7163D32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F5E9-85F7-4A62-B332-9EADC59A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4E5AA-998C-46A1-B229-485273BE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8AFF8-9EE7-4269-802E-E7C7074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42738-D494-4F7C-8233-559656243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61601-EF52-44F6-AFF5-BCF87D78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CDF3E-3581-4156-8E23-120F6787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F8DFC-B492-4115-A0E2-B853546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4BDF8-6F4C-4BE1-95BA-01E55A68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AF8D-739D-4A40-8D41-05D9BC72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9C7A-F546-4899-8690-22F54C3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79C48-367D-4967-84E6-17486574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D9545-F401-44DF-8F55-827E8FE4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4F156-8A5B-4E89-AD84-B12B733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63E6D-1CD6-41AC-9F02-CB53AB95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CD10A-47E3-4C05-85FF-ED21D3D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98894-0BDD-434E-9D54-A19F594F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B9794-0BE9-4DE5-B3C7-ADF1B0EF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9E5AD-B1AB-4856-B313-F67D8361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D4EE5-DAC8-4BBD-A402-B1FE1DCA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207D3-4BC0-4BE2-A614-B241DDD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3635A-F81C-4056-8DAF-2CF6882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F4A87-95E2-4DAC-BFF3-AD334775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73D61-20F8-4289-A801-ED31186D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45E5-F579-45B7-887A-FC257C32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DAB13-3B08-465F-A888-423C1DF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5B591-76DF-4A67-A181-201B4CB96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E0AF4-0241-4935-A1DB-3F2D65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13915-E58F-4F9E-8FCF-055D08A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E38BF-511B-4819-8A91-2F2BDD2D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E16D6-118C-4C71-B8B1-2E2FF259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9C23E-B6EA-497E-A530-212F42305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9F18D-604E-415F-AA6C-2F1ABB06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2057F-247D-4B30-813F-1C4F5504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359AF-009A-4B74-87D3-B8A661B1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53A0F-687F-4F45-93E0-888CD63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EEB71-A03A-431E-ACEF-724B74F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2ED07-A2D5-4704-B8FC-B56EAA01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3263-4966-45C1-80FB-B43FFA42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AB52-527E-458E-96F6-6F7F1E1FF01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F377D-285C-4307-9DD8-53F4A5DB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61495-1A46-412D-8C7F-75DC25A9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238364" y="1741325"/>
            <a:ext cx="6358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Demonstration</a:t>
            </a:r>
            <a:endParaRPr lang="ko-KR" altLang="en-US" sz="6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0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2470850" y="1377322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Current Status :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잔량에 따른 색상 변화 시각화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14605B-EA4B-4B83-A6E2-4509812BE095}"/>
              </a:ext>
            </a:extLst>
          </p:cNvPr>
          <p:cNvGrpSpPr/>
          <p:nvPr/>
        </p:nvGrpSpPr>
        <p:grpSpPr>
          <a:xfrm>
            <a:off x="2024846" y="2425342"/>
            <a:ext cx="8142305" cy="3361038"/>
            <a:chOff x="1008694" y="2425342"/>
            <a:chExt cx="8142305" cy="33610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CCB7FFE-3F21-47B2-ADB9-FC65AF4D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8722" y="2459052"/>
              <a:ext cx="2452277" cy="3293617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511D59-5B7A-45FC-A48B-84094E71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01" y="2425342"/>
              <a:ext cx="2434972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05D340-AE9C-4C8C-BBB6-00471FB8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694" y="2425342"/>
              <a:ext cx="2447358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33924" y="6453051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14569-FFEE-4679-ADA3-19258001DD6F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0EC2F-D4B8-49D8-A244-DCA968A71CEC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DF49870-5E3E-4282-B3CF-3B7D2AF27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6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5B168-B465-43FF-896E-9D3028D1262B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1050522" y="1377322"/>
            <a:ext cx="100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Changed Value per time :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시간별 잔량 변화를 그래프로 확인 가능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FD6B3-ED80-41EA-A167-8E5A210CF089}"/>
              </a:ext>
            </a:extLst>
          </p:cNvPr>
          <p:cNvSpPr txBox="1"/>
          <p:nvPr/>
        </p:nvSpPr>
        <p:spPr>
          <a:xfrm>
            <a:off x="11521100" y="645305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B4ED6-D132-4F3D-9D0C-3E913F6309AA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E18EC-9544-405D-A81D-1C80798710B6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54431-7786-4325-B218-1211C77E87FE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D180A1A-EAF3-4B84-BE0B-5A5EF5CD04F9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2E3A2C3-67CB-4ADB-85D9-EC9E83C6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56" y="2106073"/>
            <a:ext cx="9846814" cy="40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7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2448273"/>
            <a:chOff x="2303849" y="1731459"/>
            <a:chExt cx="6457070" cy="24482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570874"/>
              <a:ext cx="478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Thank you!</a:t>
              </a:r>
              <a:endParaRPr lang="ko-KR" altLang="en-US" sz="4400" b="1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47738" y="6453051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B03FD5-EF3F-4B0E-98EB-E01E6C2556EE}"/>
              </a:ext>
            </a:extLst>
          </p:cNvPr>
          <p:cNvSpPr txBox="1">
            <a:spLocks/>
          </p:cNvSpPr>
          <p:nvPr/>
        </p:nvSpPr>
        <p:spPr>
          <a:xfrm>
            <a:off x="3516545" y="4461757"/>
            <a:ext cx="5158910" cy="499699"/>
          </a:xfrm>
          <a:prstGeom prst="round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20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Team1 </a:t>
            </a:r>
            <a:r>
              <a:rPr lang="ko-KR" altLang="en-US" sz="20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두리번두리번</a:t>
            </a:r>
          </a:p>
        </p:txBody>
      </p:sp>
    </p:spTree>
    <p:extLst>
      <p:ext uri="{BB962C8B-B14F-4D97-AF65-F5344CB8AC3E}">
        <p14:creationId xmlns:p14="http://schemas.microsoft.com/office/powerpoint/2010/main" val="20763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9496" y="6453051"/>
            <a:ext cx="585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pic>
        <p:nvPicPr>
          <p:cNvPr id="2" name="오픈소스설계 동영상">
            <a:hlinkClick r:id="" action="ppaction://media"/>
            <a:extLst>
              <a:ext uri="{FF2B5EF4-FFF2-40B4-BE49-F238E27FC236}">
                <a16:creationId xmlns:a16="http://schemas.microsoft.com/office/drawing/2014/main" id="{268C0130-4114-4909-981E-1E9AC799A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44763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8D3400-D686-4F51-987A-7EBC9017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39" y="1701363"/>
            <a:ext cx="1997640" cy="434686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1E7FE-929D-4BED-8B09-1C246F81A67A}"/>
              </a:ext>
            </a:extLst>
          </p:cNvPr>
          <p:cNvSpPr txBox="1"/>
          <p:nvPr/>
        </p:nvSpPr>
        <p:spPr>
          <a:xfrm>
            <a:off x="1691295" y="122509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7D153-C392-4E17-B227-322897A6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992" y="1686757"/>
            <a:ext cx="2176589" cy="435893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6A6AA-587D-4059-A1D4-9A9870A9C8F0}"/>
              </a:ext>
            </a:extLst>
          </p:cNvPr>
          <p:cNvSpPr txBox="1"/>
          <p:nvPr/>
        </p:nvSpPr>
        <p:spPr>
          <a:xfrm>
            <a:off x="5117611" y="1225092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D6E6B-BCB4-4B91-838E-41C2D4A8D156}"/>
              </a:ext>
            </a:extLst>
          </p:cNvPr>
          <p:cNvSpPr txBox="1"/>
          <p:nvPr/>
        </p:nvSpPr>
        <p:spPr>
          <a:xfrm>
            <a:off x="7196542" y="3133465"/>
            <a:ext cx="4102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Sign up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통해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등록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Password check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Email check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9496" y="6453051"/>
            <a:ext cx="585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3394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E9E3B-3D48-4E3F-BDFC-959042D808A7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6301F-19F1-448C-B807-EA87D09E4CA5}"/>
              </a:ext>
            </a:extLst>
          </p:cNvPr>
          <p:cNvGrpSpPr/>
          <p:nvPr/>
        </p:nvGrpSpPr>
        <p:grpSpPr>
          <a:xfrm>
            <a:off x="447040" y="1133173"/>
            <a:ext cx="6156959" cy="5205230"/>
            <a:chOff x="646057" y="1519920"/>
            <a:chExt cx="5449943" cy="46075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FD90C4-290B-49CD-BAA6-A1AD5057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57" y="1519920"/>
              <a:ext cx="5449943" cy="460750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59DBCE-C4A1-4B7D-84DB-3B6FF74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845" y="1586014"/>
              <a:ext cx="971124" cy="380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37514C-142B-4477-8245-87E807891114}"/>
              </a:ext>
            </a:extLst>
          </p:cNvPr>
          <p:cNvSpPr txBox="1"/>
          <p:nvPr/>
        </p:nvSpPr>
        <p:spPr>
          <a:xfrm>
            <a:off x="6995181" y="1636011"/>
            <a:ext cx="4118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 로그인한 관리자에 해당하는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페이지에 출력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3CEC-E6F0-4B56-9CA7-057409321B4A}"/>
              </a:ext>
            </a:extLst>
          </p:cNvPr>
          <p:cNvSpPr txBox="1"/>
          <p:nvPr/>
        </p:nvSpPr>
        <p:spPr>
          <a:xfrm>
            <a:off x="6995181" y="2810311"/>
            <a:ext cx="4583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건물명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잔량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기관명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최근 업데이트 시간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16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우측 버튼 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오름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내림차순 정렬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E15D28-9672-46AF-B7F5-212639FD5889}"/>
              </a:ext>
            </a:extLst>
          </p:cNvPr>
          <p:cNvSpPr/>
          <p:nvPr/>
        </p:nvSpPr>
        <p:spPr>
          <a:xfrm>
            <a:off x="447040" y="1154849"/>
            <a:ext cx="1510188" cy="5352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2DB62B-D87E-4673-AE0D-99B37A842FCD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4054492" y="-1162224"/>
            <a:ext cx="88331" cy="5793047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C78AFEB-0F48-422D-A650-90FF8DEE165D}"/>
              </a:ext>
            </a:extLst>
          </p:cNvPr>
          <p:cNvCxnSpPr>
            <a:cxnSpLocks/>
          </p:cNvCxnSpPr>
          <p:nvPr/>
        </p:nvCxnSpPr>
        <p:spPr>
          <a:xfrm>
            <a:off x="447040" y="2810311"/>
            <a:ext cx="6548141" cy="618689"/>
          </a:xfrm>
          <a:prstGeom prst="bentConnector3">
            <a:avLst>
              <a:gd name="adj1" fmla="val 9599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AF481D-A082-484E-A2D1-59815E2A7861}"/>
              </a:ext>
            </a:extLst>
          </p:cNvPr>
          <p:cNvSpPr txBox="1"/>
          <p:nvPr/>
        </p:nvSpPr>
        <p:spPr>
          <a:xfrm>
            <a:off x="11543542" y="6453051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198C7-263D-4E32-808A-50881DF6EED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3C9D2-75FE-467E-B433-EFF55D4572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69701-E46E-4A86-9F6F-6D074546A691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A97C74-805B-4EA0-AF7B-F173772C193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84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93F94-04F3-48C3-81CE-F93BF71B1C9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4708F-BED4-4775-AFE4-5EBEBA687A49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B7ADD-AE30-467E-9CAE-3E0AA4AA7F5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1CEF2-FCAC-4ED5-A4F6-D6AFF98EF5A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52A2C-2223-4D88-ACC9-20F4EBE3489B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4C66C7-FE5B-4DFC-A1B6-8C7A91C8BB4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9908AFA-E97A-4B56-A936-71319420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34" y="1129817"/>
            <a:ext cx="5504118" cy="52076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464F3B-930B-42AE-AA1D-73E8D8E44945}"/>
              </a:ext>
            </a:extLst>
          </p:cNvPr>
          <p:cNvSpPr/>
          <p:nvPr/>
        </p:nvSpPr>
        <p:spPr>
          <a:xfrm>
            <a:off x="4547578" y="2565399"/>
            <a:ext cx="1311834" cy="17272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77E9D-F420-4308-82BC-35EB95FF80DF}"/>
              </a:ext>
            </a:extLst>
          </p:cNvPr>
          <p:cNvSpPr txBox="1"/>
          <p:nvPr/>
        </p:nvSpPr>
        <p:spPr>
          <a:xfrm>
            <a:off x="7017874" y="137732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항목별 리스트화 기능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51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B2F7D-B82D-4085-B4BF-A6C86A5C555F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AFC2-26E4-4E62-97A4-8906E1A1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78" y="3203595"/>
            <a:ext cx="5477604" cy="2735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6096000" y="1785573"/>
            <a:ext cx="533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건물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 등 조건을 검색하여 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데이터만 정렬하여 보여주는 기능 제공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31E0B-661D-469D-A898-A7F741D95BBE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0775C-61E4-4A82-A048-662F82E83F07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8D45C-8D17-45E6-BF16-E287A5B3F400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8D82C1-1BA0-4250-B003-C478FD1B2DD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ADA123-7551-4ABB-8E7F-F1E40FFCA72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2F94478-F0B5-4232-B600-78E61764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3" y="1203474"/>
            <a:ext cx="5477604" cy="473513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1BD4FB-CF0E-493D-9761-88C729738619}"/>
              </a:ext>
            </a:extLst>
          </p:cNvPr>
          <p:cNvSpPr/>
          <p:nvPr/>
        </p:nvSpPr>
        <p:spPr>
          <a:xfrm>
            <a:off x="3306007" y="2209460"/>
            <a:ext cx="1542829" cy="3407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58DFB5-6B0F-4F3B-BC58-5E92755E8806}"/>
              </a:ext>
            </a:extLst>
          </p:cNvPr>
          <p:cNvSpPr/>
          <p:nvPr/>
        </p:nvSpPr>
        <p:spPr>
          <a:xfrm>
            <a:off x="9104198" y="4213531"/>
            <a:ext cx="1542829" cy="3407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68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7976869" y="1741325"/>
            <a:ext cx="3619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Benefits</a:t>
            </a:r>
            <a:endParaRPr lang="ko-KR" altLang="en-US" sz="6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6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1DCC-46F8-4B8F-8ED3-C4534B7BF50A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74EC7-C3E0-4FE6-A709-AF7483ED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80" y="2293161"/>
            <a:ext cx="5397133" cy="13521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201129-6912-4430-B07C-18ED89DA30E3}"/>
              </a:ext>
            </a:extLst>
          </p:cNvPr>
          <p:cNvSpPr txBox="1"/>
          <p:nvPr/>
        </p:nvSpPr>
        <p:spPr>
          <a:xfrm>
            <a:off x="5837779" y="4113578"/>
            <a:ext cx="6199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손소독제의 </a:t>
            </a:r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맑은 고딕" panose="020B0503020000020004" pitchFamily="50" charset="-127"/>
              </a:rPr>
              <a:t>잔량이</a:t>
            </a:r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20% </a:t>
            </a:r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미만이면 관리자는</a:t>
            </a:r>
            <a:endParaRPr lang="en-US" altLang="ko-KR" sz="2400" b="1" dirty="0">
              <a:solidFill>
                <a:srgbClr val="595959"/>
              </a:solidFill>
              <a:latin typeface="+mj-lt"/>
              <a:ea typeface="나눔스퀘어_ac Light" panose="020B0600000101010101" pitchFamily="50" charset="-127"/>
            </a:endParaRPr>
          </a:p>
          <a:p>
            <a:r>
              <a:rPr lang="ko-KR" altLang="en-US" sz="2400" b="1" dirty="0" err="1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웹앱상에서</a:t>
            </a:r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 경고 표시     </a:t>
            </a:r>
            <a:r>
              <a:rPr lang="ko-KR" altLang="en-US" sz="2400" b="1" dirty="0" err="1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를</a:t>
            </a:r>
            <a:r>
              <a:rPr lang="ko-KR" altLang="en-US" sz="2400" b="1" dirty="0">
                <a:solidFill>
                  <a:srgbClr val="595959"/>
                </a:solidFill>
                <a:latin typeface="+mj-lt"/>
                <a:ea typeface="나눔스퀘어_ac Light" panose="020B0600000101010101" pitchFamily="50" charset="-127"/>
              </a:rPr>
              <a:t> 확인할 수 있다</a:t>
            </a:r>
            <a:endParaRPr lang="en-US" altLang="ko-KR" sz="2400" b="1" dirty="0">
              <a:solidFill>
                <a:srgbClr val="595959"/>
              </a:solidFill>
              <a:latin typeface="+mj-lt"/>
              <a:ea typeface="나눔스퀘어_ac Light" panose="020B0600000101010101" pitchFamily="50" charset="-127"/>
            </a:endParaRPr>
          </a:p>
        </p:txBody>
      </p:sp>
      <p:pic>
        <p:nvPicPr>
          <p:cNvPr id="38" name="그래픽 37" descr="경고">
            <a:extLst>
              <a:ext uri="{FF2B5EF4-FFF2-40B4-BE49-F238E27FC236}">
                <a16:creationId xmlns:a16="http://schemas.microsoft.com/office/drawing/2014/main" id="{C19BD8C7-EDF8-4428-A0ED-C4EB4AFB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7345" y="4529076"/>
            <a:ext cx="380342" cy="38034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9E7A96-F7FA-4A6C-92A5-2CAA4618E382}"/>
              </a:ext>
            </a:extLst>
          </p:cNvPr>
          <p:cNvSpPr txBox="1"/>
          <p:nvPr/>
        </p:nvSpPr>
        <p:spPr>
          <a:xfrm>
            <a:off x="11527512" y="6453051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A2E8C-FFC9-4AAA-ADBA-7BD9DED80DA9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7F2642-7F8B-49A0-8669-249502945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85" y="1218129"/>
            <a:ext cx="5196136" cy="487227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55444C-2DF5-4128-BF42-AD254B77139D}"/>
              </a:ext>
            </a:extLst>
          </p:cNvPr>
          <p:cNvCxnSpPr>
            <a:cxnSpLocks/>
          </p:cNvCxnSpPr>
          <p:nvPr/>
        </p:nvCxnSpPr>
        <p:spPr>
          <a:xfrm flipV="1">
            <a:off x="5592832" y="2301551"/>
            <a:ext cx="637559" cy="13611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427CFD-107B-4C65-9DC6-942FBDBCE388}"/>
              </a:ext>
            </a:extLst>
          </p:cNvPr>
          <p:cNvCxnSpPr/>
          <p:nvPr/>
        </p:nvCxnSpPr>
        <p:spPr>
          <a:xfrm flipV="1">
            <a:off x="5592832" y="3645273"/>
            <a:ext cx="645948" cy="322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F6AE35-3466-4207-B1BC-66E2C69F5863}"/>
              </a:ext>
            </a:extLst>
          </p:cNvPr>
          <p:cNvSpPr/>
          <p:nvPr/>
        </p:nvSpPr>
        <p:spPr>
          <a:xfrm>
            <a:off x="405085" y="3662657"/>
            <a:ext cx="5179358" cy="3407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39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529F1-AAEF-45BA-BAE3-7EEC4220D9D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84BFB-EE69-4F4C-99AD-D5ECACB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1" y="1412858"/>
            <a:ext cx="2349140" cy="329805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D6288C-9A3A-427A-94DD-C8F8B64AC094}"/>
              </a:ext>
            </a:extLst>
          </p:cNvPr>
          <p:cNvSpPr/>
          <p:nvPr/>
        </p:nvSpPr>
        <p:spPr>
          <a:xfrm>
            <a:off x="2122415" y="4202884"/>
            <a:ext cx="352338" cy="3241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3278619" y="1529551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DASHBOARD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통해 다양한 시각화 정보 확인 가능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101C50-73B4-42BE-B8DC-E72170992D2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2474753" y="1760384"/>
            <a:ext cx="803866" cy="2604582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A1ADA5-0089-4E92-B2D1-C806274AE842}"/>
              </a:ext>
            </a:extLst>
          </p:cNvPr>
          <p:cNvSpPr txBox="1"/>
          <p:nvPr/>
        </p:nvSpPr>
        <p:spPr>
          <a:xfrm>
            <a:off x="11524306" y="6453051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E364-EDE8-4522-91EB-542AD8113DE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152FB-6AC0-46E2-B12B-B9EC498ABB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3A46DC-934C-4CF7-B7B6-C04F9AEF9A53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674626-F8D9-4326-88E4-BEB3407D3A97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0B3899-B542-46D0-B8F3-196978111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"/>
          <a:stretch/>
        </p:blipFill>
        <p:spPr>
          <a:xfrm>
            <a:off x="3346882" y="2338742"/>
            <a:ext cx="7670305" cy="39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2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548</Words>
  <Application>Microsoft Office PowerPoint</Application>
  <PresentationFormat>와이드스크린</PresentationFormat>
  <Paragraphs>90</Paragraphs>
  <Slides>12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나눔스퀘어라운드 Bold</vt:lpstr>
      <vt:lpstr>나눔스퀘어라운드 Regular</vt:lpstr>
      <vt:lpstr>맑은 고딕</vt:lpstr>
      <vt:lpstr>Arial</vt:lpstr>
      <vt:lpstr>카카오 Regular</vt:lpstr>
      <vt:lpstr>나눔스퀘어라운드 ExtraBold</vt:lpstr>
      <vt:lpstr>나눔스퀘어_ac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최세윤</cp:lastModifiedBy>
  <cp:revision>396</cp:revision>
  <dcterms:created xsi:type="dcterms:W3CDTF">2020-12-02T02:06:47Z</dcterms:created>
  <dcterms:modified xsi:type="dcterms:W3CDTF">2020-12-04T14:47:39Z</dcterms:modified>
</cp:coreProperties>
</file>